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15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7852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овышенный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по 20 ч. 20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3-8 м/с. Температура воздуха ночью 5-7,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мая 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2442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25801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5221</cp:revision>
  <cp:lastPrinted>2021-07-01T03:56:27Z</cp:lastPrinted>
  <dcterms:created xsi:type="dcterms:W3CDTF">2018-03-27T06:03:00Z</dcterms:created>
  <dcterms:modified xsi:type="dcterms:W3CDTF">2026-05-19T09:00:30Z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